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5" r:id="rId3"/>
    <p:sldId id="277" r:id="rId4"/>
    <p:sldId id="257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2252" autoAdjust="0"/>
  </p:normalViewPr>
  <p:slideViewPr>
    <p:cSldViewPr snapToGrid="0">
      <p:cViewPr varScale="1">
        <p:scale>
          <a:sx n="102" d="100"/>
          <a:sy n="102" d="100"/>
        </p:scale>
        <p:origin x="9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22459-DB72-477F-B10C-D74B2FC348A5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9E2884-D0F2-4BC2-BE8E-C245FE406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02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0890C-408A-0D89-50AC-3E93D47A4F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A294FC-F27B-B9E7-FB47-FEEC4106B8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E3E58-42B1-B04D-DD42-7A69FA2D7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E840F-C779-E33E-6597-79E7508BC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C6F23B-03FD-D3A1-326D-79FF2F6DE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979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A5608-58EB-8A5F-9A95-0E72B8A5E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ECB57F-C8DB-9819-2D63-2F3E92CB35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C3D03A-A54F-B128-193E-A06118538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569EA-D3A0-89B5-FAAE-E03A9490C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FF0F3-7AF9-98AF-E1C7-0E2208ABF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745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485F68-54AA-80D4-8955-158459F02D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435261-6ED5-8284-3F0E-CFBF6F81B8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7F786C-578D-CF8C-F093-213CFA2AC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3BB9F-0066-A026-F3B6-9B35B0B2C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A7A97-C974-3A6C-0BEA-C49689F04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768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845ED-778D-2C8B-253F-6E970802F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B887A2-960B-7D2A-3FEE-AC9041B1A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0E7262-5D19-2CBF-227E-9AC1217BA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4E272-B775-4CC8-5573-7A27DA9D4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FAFF46-376D-0F4F-0313-87A5D53F7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257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C3220-AB4E-C81F-9D13-EE57C10A9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04DF0E-88AD-DCA1-86BF-B389C1C245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C6C5BC-3EA2-EA64-2A1E-3F69C0C61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CCEED-4E6E-4F41-68E0-2A77E97E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B5E98-C125-7CD0-7793-204DBE2F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458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F6902-1CC5-5E9F-DA79-0D69070B9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97FFF-E1F3-A359-023C-7E22376661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4C080E-DF43-2A5C-40C7-A60CDEFA0E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25325C-171C-298D-E1AA-17CC6CD61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E579BF-ADC7-72AD-AD60-6CE96B4D6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0B69AE-03EC-76E6-E6F2-5CF9094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719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3E6AA-3978-0E62-D4CA-1BDC31762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9B71FA-A71E-443A-ACEA-EBFFA18CC6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B53BFB-71E9-4C1A-7D7A-677A7E642D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6215BD-9594-2E4B-27F0-660639516D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3D23CE-CBD6-24F4-ECB2-085CAD6E60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E7DE24-C7AB-2B20-98AD-F81196144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D8A510-EF87-15BF-91E6-37451D26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55F911-25C2-6931-5400-098D2D45A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339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2BC8F-197D-562A-D2E3-4DA622A06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2C17DC-DAD9-C54B-7B45-AFC610716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43AE7B-160C-6DFD-1F0D-27DFCF937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A67B93-3CAC-C0C8-5EE7-5B33E02D4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902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8B8C1A-717E-0DEC-A3ED-3009C8799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D7739A-3062-0D66-0C26-6D8A527B9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85B206-22E5-B796-CA12-AF13AE0A5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99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3E7E7-200A-179E-8E04-065B5D6AA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4C837-A7DC-D3BD-A534-A55011DA1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1C6481-55B8-1011-83A6-BDA572CF85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0A5270-CC08-16D5-B2B8-A16A4FE90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97AD8A-9DA5-9135-D766-D206466B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7AA3C2-BB92-3E44-3788-2BC78C93B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877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5E30B-6EA4-2A8D-F925-7F9F81841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D16D2-83EE-075D-8E93-D8ACAF5DB8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A7EC38-4293-32A6-D8D8-42D619409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CF3352-5A0A-3AC9-6991-9D85D7740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665A5-ADEF-DB22-C2DF-DBD8299EC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9ABBAF-99EB-0EB3-414E-27BEC122C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38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3A03BB-94B0-45DB-21B3-DA0170937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C448C-1875-9A26-DF4E-91C74F237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CE01A9-5562-3679-963B-B2A20D143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8B002-4125-49E5-A10C-A3BE47CFB4BA}" type="datetimeFigureOut">
              <a:rPr lang="en-US" smtClean="0"/>
              <a:t>1/4/2026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152A8-6A0B-D848-B946-90BBD857AC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F2D5D-EE47-4B5F-6EDD-B8B5608925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8193C-D801-4D71-AAA9-BA0B452B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004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71408-47D4-0528-0289-A4ACF5535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81739"/>
            <a:ext cx="9144000" cy="1830295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Avery Point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Democratic Club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4109ED-BE61-2D60-9315-94656FFD66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12034"/>
            <a:ext cx="9144000" cy="877169"/>
          </a:xfrm>
        </p:spPr>
        <p:txBody>
          <a:bodyPr>
            <a:normAutofit/>
          </a:bodyPr>
          <a:lstStyle/>
          <a:p>
            <a:pPr marL="457200" marR="0"/>
            <a:r>
              <a:rPr lang="en-US" sz="4400" b="1" kern="14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January 2, 2026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D4E812-E7F3-4151-E47E-8EDC7603C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4531" y="566838"/>
            <a:ext cx="1905950" cy="20670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BE74A0-9D93-2976-4503-11B4D7B42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370" y="566838"/>
            <a:ext cx="1902117" cy="20667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2BDA50-D695-BFE1-C8F7-35A3AD0B0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3513" y="4738084"/>
            <a:ext cx="10473836" cy="225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890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8A9EE-E73C-599D-4DA4-58B509CAE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3951"/>
            <a:ext cx="10515600" cy="857839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F0FD42-57DF-4B36-DE52-5601EA26D7F7}"/>
              </a:ext>
            </a:extLst>
          </p:cNvPr>
          <p:cNvSpPr txBox="1"/>
          <p:nvPr/>
        </p:nvSpPr>
        <p:spPr>
          <a:xfrm>
            <a:off x="388397" y="1121790"/>
            <a:ext cx="11687339" cy="5417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0" indent="-742950">
              <a:lnSpc>
                <a:spcPct val="106000"/>
              </a:lnSpc>
              <a:buFont typeface="+mj-lt"/>
              <a:buAutoNum type="arabicPeriod"/>
            </a:pPr>
            <a:r>
              <a:rPr lang="en-US" sz="36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JEN STROZIER, GOOCHLAND DEMOCRATIC CO-CHAIR</a:t>
            </a:r>
          </a:p>
          <a:p>
            <a:pPr marR="0" lvl="0" algn="ctr">
              <a:lnSpc>
                <a:spcPct val="106000"/>
              </a:lnSpc>
            </a:pPr>
            <a:r>
              <a:rPr lang="en-US" sz="36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 WELCOME &amp; INTRODUCTION: </a:t>
            </a:r>
            <a:r>
              <a:rPr lang="en-US" sz="4000" b="1" kern="100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TOM PERRIELLO</a:t>
            </a:r>
          </a:p>
          <a:p>
            <a:pPr marR="0" lvl="0" algn="ctr">
              <a:lnSpc>
                <a:spcPct val="106000"/>
              </a:lnSpc>
            </a:pPr>
            <a:r>
              <a:rPr lang="en-US" sz="32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FORMER CONGRESSMAN</a:t>
            </a:r>
            <a:r>
              <a:rPr lang="en-US" sz="40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marR="0" lvl="0" algn="ctr">
              <a:lnSpc>
                <a:spcPct val="106000"/>
              </a:lnSpc>
            </a:pPr>
            <a:r>
              <a:rPr lang="en-US" sz="32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CANDIDATE FOR CONGRESS: VA’s FIFTH DISTRICT </a:t>
            </a:r>
          </a:p>
          <a:p>
            <a:pPr marR="0" lvl="0" algn="ctr">
              <a:lnSpc>
                <a:spcPct val="106000"/>
              </a:lnSpc>
            </a:pPr>
            <a:r>
              <a:rPr lang="en-US" sz="36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600" b="1" kern="100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STEPHEN SCHAWAROCH</a:t>
            </a:r>
            <a:r>
              <a:rPr lang="en-US" sz="32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marR="0" lvl="0" algn="ctr">
              <a:lnSpc>
                <a:spcPct val="106000"/>
              </a:lnSpc>
            </a:pPr>
            <a:r>
              <a:rPr lang="en-US" sz="28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FORMER GOOCHLAND SUPERVISOR CANDIDATE </a:t>
            </a:r>
          </a:p>
          <a:p>
            <a:pPr marR="0" lvl="0" algn="ctr">
              <a:lnSpc>
                <a:spcPct val="106000"/>
              </a:lnSpc>
            </a:pPr>
            <a:r>
              <a:rPr lang="en-US" sz="3600" b="1" kern="100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“DATA CENTERS IN GOOCHLAND”</a:t>
            </a:r>
          </a:p>
          <a:p>
            <a:pPr marR="0" lvl="0">
              <a:lnSpc>
                <a:spcPct val="106000"/>
              </a:lnSpc>
            </a:pPr>
            <a:r>
              <a:rPr lang="en-US" sz="3600" b="1" kern="100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sz="3600" b="1" kern="100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JEN STROZIER</a:t>
            </a:r>
            <a:r>
              <a:rPr lang="en-US" sz="3200" b="1" kern="100" dirty="0"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b="1" kern="100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DEMOCRATIC LEGISLATIVE ISSUES </a:t>
            </a:r>
            <a:r>
              <a:rPr lang="en-US" sz="3600" b="1" kern="100" cap="small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en-US" sz="3600" b="1" kern="100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R="0" lvl="0" algn="ctr">
              <a:lnSpc>
                <a:spcPct val="106000"/>
              </a:lnSpc>
            </a:pPr>
            <a:r>
              <a:rPr lang="en-US" sz="3600" b="1" kern="100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VA GENERAL ASSEMBLY </a:t>
            </a:r>
            <a:r>
              <a:rPr lang="en-US" sz="3600" b="1" kern="100" cap="small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en-US" sz="3600" b="1" kern="100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2026</a:t>
            </a:r>
          </a:p>
        </p:txBody>
      </p:sp>
    </p:spTree>
    <p:extLst>
      <p:ext uri="{BB962C8B-B14F-4D97-AF65-F5344CB8AC3E}">
        <p14:creationId xmlns:p14="http://schemas.microsoft.com/office/powerpoint/2010/main" val="1446482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10792B-C2A0-D6D5-F6B4-3F5875269547}"/>
              </a:ext>
            </a:extLst>
          </p:cNvPr>
          <p:cNvSpPr txBox="1"/>
          <p:nvPr/>
        </p:nvSpPr>
        <p:spPr>
          <a:xfrm>
            <a:off x="453957" y="428178"/>
            <a:ext cx="11284085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4"/>
            </a:pPr>
            <a:r>
              <a:rPr lang="en-US" sz="4400" b="1" dirty="0"/>
              <a:t>Treasurer’s Report: Allen Davis</a:t>
            </a:r>
          </a:p>
          <a:p>
            <a:endParaRPr lang="en-US" sz="3600" b="1" dirty="0"/>
          </a:p>
          <a:p>
            <a:pPr marL="742950" indent="-742950">
              <a:buFont typeface="+mj-lt"/>
              <a:buAutoNum type="arabicPeriod" startAt="5"/>
            </a:pPr>
            <a:r>
              <a:rPr lang="en-US" sz="4400" b="1" dirty="0"/>
              <a:t>R</a:t>
            </a:r>
            <a:r>
              <a:rPr lang="en-US" sz="4400" b="1" cap="small" dirty="0"/>
              <a:t>eminders</a:t>
            </a:r>
            <a:r>
              <a:rPr lang="en-US" sz="4400" b="1" dirty="0"/>
              <a:t>/</a:t>
            </a:r>
            <a:r>
              <a:rPr lang="en-US" sz="4400" b="1" cap="small" dirty="0"/>
              <a:t>Important Future Dates</a:t>
            </a:r>
            <a:r>
              <a:rPr lang="en-US" sz="4400" b="1" dirty="0"/>
              <a:t>:</a:t>
            </a:r>
          </a:p>
          <a:p>
            <a:pPr marL="971550" lvl="1" indent="-514350">
              <a:buAutoNum type="alphaLcParenR"/>
            </a:pPr>
            <a:r>
              <a:rPr lang="en-US" sz="3200" b="1" dirty="0"/>
              <a:t>OPENING SESSION VA’s GENERAL ASSEMBLY: </a:t>
            </a:r>
            <a:r>
              <a:rPr lang="en-US" sz="3200" b="1" dirty="0">
                <a:solidFill>
                  <a:srgbClr val="0000CC"/>
                </a:solidFill>
              </a:rPr>
              <a:t>JAN. 14, 2026</a:t>
            </a:r>
          </a:p>
          <a:p>
            <a:pPr marL="971550" lvl="1" indent="-514350">
              <a:buAutoNum type="alphaLcParenR"/>
            </a:pPr>
            <a:r>
              <a:rPr lang="en-US" sz="3200" b="1" dirty="0"/>
              <a:t>GUBERNATORIAL INAUGURATION: </a:t>
            </a:r>
            <a:r>
              <a:rPr lang="en-US" sz="3200" b="1" dirty="0">
                <a:solidFill>
                  <a:srgbClr val="0000CC"/>
                </a:solidFill>
              </a:rPr>
              <a:t>JANUARY 17, 2026</a:t>
            </a:r>
          </a:p>
          <a:p>
            <a:pPr marL="971550" lvl="1" indent="-514350">
              <a:buAutoNum type="alphaLcParenR"/>
            </a:pPr>
            <a:r>
              <a:rPr lang="en-US" sz="3200" b="1" dirty="0"/>
              <a:t>AVERY POINT INAUGURATION PARTY MAGNOLIA’S</a:t>
            </a:r>
            <a:r>
              <a:rPr lang="en-US" sz="3200" b="1" dirty="0">
                <a:solidFill>
                  <a:srgbClr val="0000CC"/>
                </a:solidFill>
              </a:rPr>
              <a:t>??????</a:t>
            </a:r>
          </a:p>
          <a:p>
            <a:pPr marL="971550" lvl="1" indent="-514350">
              <a:buAutoNum type="alphaLcParenR"/>
            </a:pPr>
            <a:r>
              <a:rPr lang="en-US" sz="3200" b="1" dirty="0"/>
              <a:t>“</a:t>
            </a:r>
            <a:r>
              <a:rPr lang="en-US" sz="3200" b="1" dirty="0">
                <a:solidFill>
                  <a:srgbClr val="0000CC"/>
                </a:solidFill>
              </a:rPr>
              <a:t>MUST SEE TV</a:t>
            </a:r>
            <a:r>
              <a:rPr lang="en-US" sz="3200" b="1" dirty="0"/>
              <a:t>” NPR TELEVISES GENERAL ASSEMBLY’S SENATE SESSION: DAILY AT 12 NOON</a:t>
            </a:r>
          </a:p>
        </p:txBody>
      </p:sp>
    </p:spTree>
    <p:extLst>
      <p:ext uri="{BB962C8B-B14F-4D97-AF65-F5344CB8AC3E}">
        <p14:creationId xmlns:p14="http://schemas.microsoft.com/office/powerpoint/2010/main" val="120950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030E6-55D8-DB47-36AD-5039FE15E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543" y="122146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28214-E7B5-A76B-F7DC-A3E3FACFE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04457"/>
            <a:ext cx="10515600" cy="31725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promote an educated, </a:t>
            </a:r>
          </a:p>
          <a:p>
            <a:pPr marL="0" indent="0" algn="ctr">
              <a:buNone/>
            </a:pPr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informed and active electorate</a:t>
            </a:r>
          </a:p>
        </p:txBody>
      </p:sp>
    </p:spTree>
    <p:extLst>
      <p:ext uri="{BB962C8B-B14F-4D97-AF65-F5344CB8AC3E}">
        <p14:creationId xmlns:p14="http://schemas.microsoft.com/office/powerpoint/2010/main" val="760825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5EFD8-9D9E-A3D1-5811-9880D9D5D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99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B953B-7AD2-8BAD-BC88-8EDB5810EC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5124"/>
            <a:ext cx="10515600" cy="5554989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inform and educate our Avery Point population on democratic issues</a:t>
            </a:r>
          </a:p>
          <a:p>
            <a:pPr marL="742950" indent="-742950">
              <a:buFont typeface="+mj-lt"/>
              <a:buAutoNum type="arabicPeriod" startAt="2"/>
            </a:pPr>
            <a:r>
              <a:rPr lang="en-US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encourage participation in the democratic process, and by advocating for and supporting Democratic candidates. 	</a:t>
            </a:r>
          </a:p>
          <a:p>
            <a:pPr marL="742950" indent="-742950">
              <a:buFont typeface="+mj-lt"/>
              <a:buAutoNum type="arabicPeriod" startAt="2"/>
            </a:pPr>
            <a:r>
              <a:rPr lang="en-US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actively support issues that are important to our Democracy.		</a:t>
            </a:r>
          </a:p>
        </p:txBody>
      </p:sp>
    </p:spTree>
    <p:extLst>
      <p:ext uri="{BB962C8B-B14F-4D97-AF65-F5344CB8AC3E}">
        <p14:creationId xmlns:p14="http://schemas.microsoft.com/office/powerpoint/2010/main" val="66532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170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Avery Point  Democratic Club</vt:lpstr>
      <vt:lpstr>AGENDA</vt:lpstr>
      <vt:lpstr>PowerPoint Presentation</vt:lpstr>
      <vt:lpstr>Vision:</vt:lpstr>
      <vt:lpstr>Mission: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Byrnes</dc:creator>
  <cp:lastModifiedBy>5430</cp:lastModifiedBy>
  <cp:revision>37</cp:revision>
  <dcterms:created xsi:type="dcterms:W3CDTF">2025-01-02T11:35:28Z</dcterms:created>
  <dcterms:modified xsi:type="dcterms:W3CDTF">2026-01-04T16:31:24Z</dcterms:modified>
</cp:coreProperties>
</file>